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906000" cy="6858000" type="A4"/>
  <p:notesSz cx="9866313" cy="14295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53C"/>
    <a:srgbClr val="C24A14"/>
    <a:srgbClr val="2F5597"/>
    <a:srgbClr val="028832"/>
    <a:srgbClr val="A9D18E"/>
    <a:srgbClr val="385723"/>
    <a:srgbClr val="003894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순서도: 대체 처리 9"/>
          <p:cNvSpPr/>
          <p:nvPr/>
        </p:nvSpPr>
        <p:spPr>
          <a:xfrm>
            <a:off x="170171" y="127110"/>
            <a:ext cx="9518073" cy="6550428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021" y="6126523"/>
            <a:ext cx="669205" cy="379445"/>
          </a:xfrm>
          <a:prstGeom prst="rect">
            <a:avLst/>
          </a:prstGeom>
        </p:spPr>
      </p:pic>
      <p:sp>
        <p:nvSpPr>
          <p:cNvPr id="16" name="직사각형 15"/>
          <p:cNvSpPr/>
          <p:nvPr/>
        </p:nvSpPr>
        <p:spPr>
          <a:xfrm>
            <a:off x="278717" y="1649222"/>
            <a:ext cx="8653549" cy="4247572"/>
          </a:xfrm>
          <a:prstGeom prst="rect">
            <a:avLst/>
          </a:pr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656706" y="5353399"/>
            <a:ext cx="8653549" cy="54840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390746" y="5409168"/>
            <a:ext cx="1172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mtClean="0">
                <a:solidFill>
                  <a:schemeClr val="bg2">
                    <a:lumMod val="10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문의전화</a:t>
            </a:r>
            <a:r>
              <a:rPr lang="ko-KR" altLang="en-US" sz="2000" smtClean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endParaRPr lang="ko-KR" altLang="en-US" sz="2000">
              <a:solidFill>
                <a:srgbClr val="00206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33993" y="5404328"/>
            <a:ext cx="1968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solidFill>
                  <a:schemeClr val="bg2">
                    <a:lumMod val="10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031-560-1371~2</a:t>
            </a:r>
            <a:r>
              <a:rPr lang="ko-KR" altLang="en-US" sz="2000" dirty="0" smtClean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endParaRPr lang="ko-KR" altLang="en-US" sz="2000" dirty="0">
              <a:solidFill>
                <a:srgbClr val="00206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8271" y="498439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오남체육문화센터</a:t>
            </a:r>
            <a:endParaRPr lang="ko-KR" altLang="en-US" sz="2000" dirty="0">
              <a:solidFill>
                <a:schemeClr val="bg2">
                  <a:lumMod val="2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3673" y="725892"/>
            <a:ext cx="9352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전기차 충전소 </a:t>
            </a:r>
            <a:r>
              <a:rPr lang="ko-KR" altLang="en-US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이용 불가 </a:t>
            </a:r>
            <a:r>
              <a:rPr lang="ko-KR" altLang="en-US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안내</a:t>
            </a:r>
            <a:endParaRPr lang="ko-KR" altLang="en-US" sz="5400" b="1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698" y="5480939"/>
            <a:ext cx="311422" cy="311422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031" y="6117111"/>
            <a:ext cx="1401253" cy="358721"/>
          </a:xfrm>
          <a:prstGeom prst="rect">
            <a:avLst/>
          </a:prstGeom>
        </p:spPr>
      </p:pic>
      <p:cxnSp>
        <p:nvCxnSpPr>
          <p:cNvPr id="29" name="직선 연결선 28"/>
          <p:cNvCxnSpPr/>
          <p:nvPr/>
        </p:nvCxnSpPr>
        <p:spPr>
          <a:xfrm>
            <a:off x="1005840" y="2394071"/>
            <a:ext cx="7905404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1005840" y="3661765"/>
            <a:ext cx="7905404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1005840" y="3045236"/>
            <a:ext cx="7905404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1014153" y="4287992"/>
            <a:ext cx="789709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1014153" y="4939157"/>
            <a:ext cx="789709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72534" y="1884444"/>
            <a:ext cx="4322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2026. </a:t>
            </a:r>
            <a:r>
              <a:rPr lang="en-US" altLang="ko-KR" sz="2400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24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 1.(</a:t>
            </a:r>
            <a:r>
              <a:rPr lang="ko-KR" altLang="en-US" sz="2400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목</a:t>
            </a:r>
            <a:r>
              <a:rPr lang="en-US" altLang="ko-KR" sz="24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 ~</a:t>
            </a:r>
            <a:r>
              <a:rPr lang="ko-KR" altLang="en-US" sz="24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별도 공지 시</a:t>
            </a:r>
            <a:endParaRPr lang="ko-KR" altLang="en-US" sz="2400" b="1" dirty="0">
              <a:solidFill>
                <a:schemeClr val="bg2">
                  <a:lumMod val="10000"/>
                </a:schemeClr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447368" y="2536518"/>
            <a:ext cx="3416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err="1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오남센터</a:t>
            </a:r>
            <a:r>
              <a:rPr lang="ko-KR" altLang="en-US" sz="24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전기차 충전소</a:t>
            </a:r>
            <a:endParaRPr lang="ko-KR" altLang="en-US" sz="2400" dirty="0">
              <a:solidFill>
                <a:schemeClr val="bg2">
                  <a:lumMod val="10000"/>
                </a:schemeClr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53" name="모서리가 둥근 직사각형 52"/>
          <p:cNvSpPr/>
          <p:nvPr/>
        </p:nvSpPr>
        <p:spPr>
          <a:xfrm>
            <a:off x="953220" y="1905389"/>
            <a:ext cx="1466311" cy="442436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err="1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중단일자</a:t>
            </a:r>
            <a:r>
              <a:rPr lang="ko-KR" altLang="en-US" sz="24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4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953220" y="2547143"/>
            <a:ext cx="1470248" cy="442436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장       소   </a:t>
            </a:r>
            <a:endParaRPr lang="ko-KR" altLang="en-US" sz="24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7762" y="1804085"/>
            <a:ext cx="2474754" cy="242887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266126" y="3750202"/>
            <a:ext cx="6593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solidFill>
                  <a:srgbClr val="03A53C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전기차 충전 이용에 불편을 드려 죄송합니다</a:t>
            </a:r>
            <a:r>
              <a:rPr lang="en-US" altLang="ko-KR" sz="2400" dirty="0" smtClean="0">
                <a:solidFill>
                  <a:srgbClr val="03A53C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.</a:t>
            </a:r>
            <a:endParaRPr lang="ko-KR" altLang="en-US" sz="2400" dirty="0">
              <a:solidFill>
                <a:srgbClr val="03A53C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953219" y="3137729"/>
            <a:ext cx="1466311" cy="442436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중단사유</a:t>
            </a:r>
            <a:endParaRPr lang="ko-KR" altLang="en-US" sz="24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51990" y="3133830"/>
            <a:ext cx="533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계약기간 종료로 인한 신규 업체 선정 </a:t>
            </a:r>
            <a:endParaRPr lang="ko-KR" altLang="en-US" sz="2400" dirty="0">
              <a:solidFill>
                <a:schemeClr val="bg2">
                  <a:lumMod val="10000"/>
                </a:schemeClr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47753" y="4331514"/>
            <a:ext cx="6285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solidFill>
                  <a:srgbClr val="03A53C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새로운 계약 체결 시 </a:t>
            </a:r>
            <a:r>
              <a:rPr lang="ko-KR" altLang="en-US" sz="2400" dirty="0" err="1" smtClean="0">
                <a:solidFill>
                  <a:srgbClr val="03A53C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재안내</a:t>
            </a:r>
            <a:r>
              <a:rPr lang="ko-KR" altLang="en-US" sz="2400" dirty="0" smtClean="0">
                <a:solidFill>
                  <a:srgbClr val="03A53C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드리겠습니다</a:t>
            </a:r>
            <a:r>
              <a:rPr lang="en-US" altLang="ko-KR" sz="2400" dirty="0" smtClean="0">
                <a:solidFill>
                  <a:srgbClr val="03A53C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.</a:t>
            </a:r>
            <a:endParaRPr lang="ko-KR" altLang="en-US" sz="2400" dirty="0">
              <a:solidFill>
                <a:srgbClr val="03A53C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8204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48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강원교육모두 Bold</vt:lpstr>
      <vt:lpstr>강원교육튼튼</vt:lpstr>
      <vt:lpstr>맑은 고딕</vt:lpstr>
      <vt:lpstr>휴먼둥근헤드라인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지민정</cp:lastModifiedBy>
  <cp:revision>22</cp:revision>
  <cp:lastPrinted>2025-12-30T08:48:25Z</cp:lastPrinted>
  <dcterms:created xsi:type="dcterms:W3CDTF">2023-08-30T01:55:55Z</dcterms:created>
  <dcterms:modified xsi:type="dcterms:W3CDTF">2025-12-31T01:53:06Z</dcterms:modified>
</cp:coreProperties>
</file>