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</p:sldIdLst>
  <p:sldSz cx="12801600" cy="9601200" type="A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AB4"/>
    <a:srgbClr val="8DBDCB"/>
    <a:srgbClr val="78A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86" y="78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FB4A1-8272-45DB-A32A-B9438CA6A158}" type="datetimeFigureOut">
              <a:rPr lang="ko-KR" altLang="en-US" smtClean="0"/>
              <a:pPr/>
              <a:t>2023-11-01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BBC1-5005-4A32-8964-40651F7FA85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790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FB4A1-8272-45DB-A32A-B9438CA6A158}" type="datetimeFigureOut">
              <a:rPr lang="ko-KR" altLang="en-US" smtClean="0"/>
              <a:pPr/>
              <a:t>2023-11-01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BBC1-5005-4A32-8964-40651F7FA85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921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FB4A1-8272-45DB-A32A-B9438CA6A158}" type="datetimeFigureOut">
              <a:rPr lang="ko-KR" altLang="en-US" smtClean="0"/>
              <a:pPr/>
              <a:t>2023-11-01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BBC1-5005-4A32-8964-40651F7FA85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622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FB4A1-8272-45DB-A32A-B9438CA6A158}" type="datetimeFigureOut">
              <a:rPr lang="ko-KR" altLang="en-US" smtClean="0"/>
              <a:pPr/>
              <a:t>2023-11-01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BBC1-5005-4A32-8964-40651F7FA85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65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FB4A1-8272-45DB-A32A-B9438CA6A158}" type="datetimeFigureOut">
              <a:rPr lang="ko-KR" altLang="en-US" smtClean="0"/>
              <a:pPr/>
              <a:t>2023-11-01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BBC1-5005-4A32-8964-40651F7FA85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101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FB4A1-8272-45DB-A32A-B9438CA6A158}" type="datetimeFigureOut">
              <a:rPr lang="ko-KR" altLang="en-US" smtClean="0"/>
              <a:pPr/>
              <a:t>2023-11-01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BBC1-5005-4A32-8964-40651F7FA85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6025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FB4A1-8272-45DB-A32A-B9438CA6A158}" type="datetimeFigureOut">
              <a:rPr lang="ko-KR" altLang="en-US" smtClean="0"/>
              <a:pPr/>
              <a:t>2023-11-01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BBC1-5005-4A32-8964-40651F7FA85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648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FB4A1-8272-45DB-A32A-B9438CA6A158}" type="datetimeFigureOut">
              <a:rPr lang="ko-KR" altLang="en-US" smtClean="0"/>
              <a:pPr/>
              <a:t>2023-11-01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BBC1-5005-4A32-8964-40651F7FA85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045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FB4A1-8272-45DB-A32A-B9438CA6A158}" type="datetimeFigureOut">
              <a:rPr lang="ko-KR" altLang="en-US" smtClean="0"/>
              <a:pPr/>
              <a:t>2023-11-01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BBC1-5005-4A32-8964-40651F7FA85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3655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FB4A1-8272-45DB-A32A-B9438CA6A158}" type="datetimeFigureOut">
              <a:rPr lang="ko-KR" altLang="en-US" smtClean="0"/>
              <a:pPr/>
              <a:t>2023-11-01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BBC1-5005-4A32-8964-40651F7FA85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650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FB4A1-8272-45DB-A32A-B9438CA6A158}" type="datetimeFigureOut">
              <a:rPr lang="ko-KR" altLang="en-US" smtClean="0"/>
              <a:pPr/>
              <a:t>2023-11-01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5BBC1-5005-4A32-8964-40651F7FA85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11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FB4A1-8272-45DB-A32A-B9438CA6A158}" type="datetimeFigureOut">
              <a:rPr lang="ko-KR" altLang="en-US" smtClean="0"/>
              <a:pPr/>
              <a:t>2023-11-01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5BBC1-5005-4A32-8964-40651F7FA85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14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1280160" rtl="0" eaLnBrk="1" latinLnBrk="1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1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1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1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1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1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1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1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1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1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1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1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1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1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1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1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1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1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1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435184"/>
              </p:ext>
            </p:extLst>
          </p:nvPr>
        </p:nvGraphicFramePr>
        <p:xfrm>
          <a:off x="665018" y="5711174"/>
          <a:ext cx="11892741" cy="2783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3804">
                  <a:extLst>
                    <a:ext uri="{9D8B030D-6E8A-4147-A177-3AD203B41FA5}">
                      <a16:colId xmlns="" xmlns:a16="http://schemas.microsoft.com/office/drawing/2014/main" val="4090880673"/>
                    </a:ext>
                  </a:extLst>
                </a:gridCol>
                <a:gridCol w="2680474">
                  <a:extLst>
                    <a:ext uri="{9D8B030D-6E8A-4147-A177-3AD203B41FA5}">
                      <a16:colId xmlns="" xmlns:a16="http://schemas.microsoft.com/office/drawing/2014/main" val="1505716400"/>
                    </a:ext>
                  </a:extLst>
                </a:gridCol>
                <a:gridCol w="3039354">
                  <a:extLst>
                    <a:ext uri="{9D8B030D-6E8A-4147-A177-3AD203B41FA5}">
                      <a16:colId xmlns="" xmlns:a16="http://schemas.microsoft.com/office/drawing/2014/main" val="3727552531"/>
                    </a:ext>
                  </a:extLst>
                </a:gridCol>
                <a:gridCol w="3469109">
                  <a:extLst>
                    <a:ext uri="{9D8B030D-6E8A-4147-A177-3AD203B41FA5}">
                      <a16:colId xmlns="" xmlns:a16="http://schemas.microsoft.com/office/drawing/2014/main" val="3011525190"/>
                    </a:ext>
                  </a:extLst>
                </a:gridCol>
              </a:tblGrid>
              <a:tr h="7810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smtClean="0">
                          <a:solidFill>
                            <a:schemeClr val="bg1"/>
                          </a:solidFill>
                        </a:rPr>
                        <a:t>공개체험수업</a:t>
                      </a:r>
                      <a:endParaRPr lang="en-US" altLang="ko-KR" sz="25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25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ko-KR" altLang="en-US" sz="2500" dirty="0" smtClean="0">
                          <a:solidFill>
                            <a:schemeClr val="bg1"/>
                          </a:solidFill>
                        </a:rPr>
                        <a:t>일정</a:t>
                      </a:r>
                      <a:endParaRPr lang="ko-KR" altLang="en-US" sz="2500" dirty="0">
                        <a:solidFill>
                          <a:schemeClr val="bg1"/>
                        </a:solidFill>
                      </a:endParaRPr>
                    </a:p>
                  </a:txBody>
                  <a:tcPr marL="81808" marR="81808" marT="40904" marB="40904" anchor="ctr">
                    <a:solidFill>
                      <a:srgbClr val="78AAB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smtClean="0"/>
                        <a:t>일  시</a:t>
                      </a:r>
                      <a:endParaRPr lang="ko-KR" altLang="en-US" sz="2500" dirty="0"/>
                    </a:p>
                  </a:txBody>
                  <a:tcPr marL="81808" marR="81808" marT="40904" marB="40904" anchor="ctr">
                    <a:solidFill>
                      <a:srgbClr val="78AAB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smtClean="0"/>
                        <a:t>장  소</a:t>
                      </a:r>
                      <a:endParaRPr lang="ko-KR" altLang="en-US" sz="2500" dirty="0"/>
                    </a:p>
                  </a:txBody>
                  <a:tcPr marL="81808" marR="81808" marT="40904" marB="40904" anchor="ctr">
                    <a:solidFill>
                      <a:srgbClr val="78AAB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500" dirty="0" smtClean="0"/>
                        <a:t>인   원</a:t>
                      </a:r>
                      <a:endParaRPr lang="ko-KR" altLang="en-US" sz="2500" dirty="0"/>
                    </a:p>
                  </a:txBody>
                  <a:tcPr marL="81808" marR="81808" marT="40904" marB="40904" anchor="ctr">
                    <a:solidFill>
                      <a:srgbClr val="78AAB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2007536"/>
                  </a:ext>
                </a:extLst>
              </a:tr>
              <a:tr h="7089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ko-KR" altLang="en-US" sz="3500" b="1" dirty="0" smtClean="0">
                          <a:solidFill>
                            <a:schemeClr val="tx1"/>
                          </a:solidFill>
                        </a:rPr>
                        <a:t>월 </a:t>
                      </a:r>
                      <a:r>
                        <a:rPr lang="en-US" altLang="ko-KR" sz="3500" b="1" dirty="0" smtClean="0">
                          <a:solidFill>
                            <a:schemeClr val="tx1"/>
                          </a:solidFill>
                        </a:rPr>
                        <a:t>03</a:t>
                      </a:r>
                      <a:r>
                        <a:rPr lang="ko-KR" altLang="en-US" sz="3500" b="1" dirty="0" smtClean="0">
                          <a:solidFill>
                            <a:schemeClr val="tx1"/>
                          </a:solidFill>
                        </a:rPr>
                        <a:t>일</a:t>
                      </a:r>
                      <a:r>
                        <a:rPr lang="en-US" altLang="ko-KR" sz="35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3500" b="1" dirty="0" smtClean="0">
                          <a:solidFill>
                            <a:schemeClr val="tx1"/>
                          </a:solidFill>
                        </a:rPr>
                        <a:t>금</a:t>
                      </a:r>
                      <a:r>
                        <a:rPr lang="en-US" altLang="ko-KR" sz="35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3500" b="1" dirty="0">
                        <a:solidFill>
                          <a:schemeClr val="tx1"/>
                        </a:solidFill>
                      </a:endParaRPr>
                    </a:p>
                  </a:txBody>
                  <a:tcPr marL="81808" marR="81808" marT="40904" marB="4090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b="1" dirty="0" smtClean="0"/>
                        <a:t>06:00 </a:t>
                      </a:r>
                      <a:r>
                        <a:rPr lang="en-US" altLang="ko-KR" sz="3500" b="1" dirty="0" smtClean="0"/>
                        <a:t>~ </a:t>
                      </a:r>
                      <a:r>
                        <a:rPr lang="en-US" altLang="ko-KR" sz="3500" b="1" dirty="0" smtClean="0"/>
                        <a:t>07:30</a:t>
                      </a:r>
                      <a:endParaRPr lang="ko-KR" altLang="en-US" sz="3500" b="1" dirty="0"/>
                    </a:p>
                  </a:txBody>
                  <a:tcPr marL="81808" marR="81808" marT="40904" marB="4090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2500" b="1" dirty="0" smtClean="0"/>
                        <a:t>호평체육문화센터 </a:t>
                      </a:r>
                      <a:endParaRPr lang="en-US" altLang="ko-KR" sz="2500" b="1" dirty="0" smtClean="0"/>
                    </a:p>
                    <a:p>
                      <a:pPr algn="ctr" latinLnBrk="1"/>
                      <a:r>
                        <a:rPr lang="en-US" altLang="ko-KR" sz="2500" b="1" dirty="0" smtClean="0"/>
                        <a:t>2</a:t>
                      </a:r>
                      <a:r>
                        <a:rPr lang="ko-KR" altLang="en-US" sz="2500" b="1" dirty="0" smtClean="0"/>
                        <a:t>층 체육관</a:t>
                      </a:r>
                      <a:endParaRPr lang="ko-KR" altLang="en-US" sz="2500" b="1" dirty="0"/>
                    </a:p>
                  </a:txBody>
                  <a:tcPr marL="81808" marR="81808" marT="40904" marB="4090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500" b="1" dirty="0" smtClean="0"/>
                        <a:t>선착순 </a:t>
                      </a:r>
                      <a:r>
                        <a:rPr lang="en-US" altLang="ko-KR" sz="3500" b="1" dirty="0" smtClean="0"/>
                        <a:t>20</a:t>
                      </a:r>
                      <a:r>
                        <a:rPr lang="ko-KR" altLang="en-US" sz="3500" b="1" dirty="0" smtClean="0"/>
                        <a:t>명   </a:t>
                      </a:r>
                      <a:endParaRPr lang="ko-KR" altLang="en-US" sz="3500" b="1" dirty="0">
                        <a:solidFill>
                          <a:srgbClr val="FF0000"/>
                        </a:solidFill>
                      </a:endParaRPr>
                    </a:p>
                  </a:txBody>
                  <a:tcPr marL="81808" marR="81808" marT="40904" marB="4090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240233"/>
                  </a:ext>
                </a:extLst>
              </a:tr>
              <a:tr h="61329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ko-KR" altLang="en-US" sz="3500" b="1" dirty="0" smtClean="0">
                          <a:solidFill>
                            <a:schemeClr val="tx1"/>
                          </a:solidFill>
                        </a:rPr>
                        <a:t>월 </a:t>
                      </a:r>
                      <a:r>
                        <a:rPr lang="en-US" altLang="ko-KR" sz="3500" b="1" dirty="0" smtClean="0">
                          <a:solidFill>
                            <a:schemeClr val="tx1"/>
                          </a:solidFill>
                        </a:rPr>
                        <a:t>08</a:t>
                      </a:r>
                      <a:r>
                        <a:rPr lang="ko-KR" altLang="en-US" sz="3500" b="1" dirty="0" smtClean="0">
                          <a:solidFill>
                            <a:schemeClr val="tx1"/>
                          </a:solidFill>
                        </a:rPr>
                        <a:t>일</a:t>
                      </a:r>
                      <a:r>
                        <a:rPr lang="en-US" altLang="ko-KR" sz="35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3500" b="1" dirty="0" smtClean="0">
                          <a:solidFill>
                            <a:schemeClr val="tx1"/>
                          </a:solidFill>
                        </a:rPr>
                        <a:t>수</a:t>
                      </a:r>
                      <a:r>
                        <a:rPr lang="en-US" altLang="ko-KR" sz="35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3500" b="1" dirty="0">
                        <a:solidFill>
                          <a:schemeClr val="tx1"/>
                        </a:solidFill>
                      </a:endParaRPr>
                    </a:p>
                  </a:txBody>
                  <a:tcPr marL="81808" marR="81808" marT="40904" marB="4090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b="1" dirty="0" smtClean="0"/>
                        <a:t>06:00 </a:t>
                      </a:r>
                      <a:r>
                        <a:rPr lang="en-US" altLang="ko-KR" sz="3500" b="1" dirty="0" smtClean="0"/>
                        <a:t>~ </a:t>
                      </a:r>
                      <a:r>
                        <a:rPr lang="en-US" altLang="ko-KR" sz="3500" b="1" dirty="0" smtClean="0"/>
                        <a:t>07:30</a:t>
                      </a:r>
                      <a:endParaRPr lang="ko-KR" altLang="en-US" sz="3500" b="1" dirty="0"/>
                    </a:p>
                  </a:txBody>
                  <a:tcPr marL="81808" marR="81808" marT="40904" marB="4090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3500" b="1" dirty="0"/>
                    </a:p>
                  </a:txBody>
                  <a:tcPr marL="81808" marR="81808" marT="40904" marB="4090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500" b="1" dirty="0" smtClean="0">
                          <a:solidFill>
                            <a:schemeClr val="tx1"/>
                          </a:solidFill>
                        </a:rPr>
                        <a:t>선착순 </a:t>
                      </a:r>
                      <a:r>
                        <a:rPr lang="en-US" altLang="ko-KR" sz="35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ko-KR" altLang="en-US" sz="3500" b="1" dirty="0" smtClean="0">
                          <a:solidFill>
                            <a:schemeClr val="tx1"/>
                          </a:solidFill>
                        </a:rPr>
                        <a:t>명</a:t>
                      </a:r>
                      <a:endParaRPr lang="ko-KR" altLang="en-US" sz="3500" b="1" dirty="0">
                        <a:solidFill>
                          <a:schemeClr val="tx1"/>
                        </a:solidFill>
                      </a:endParaRPr>
                    </a:p>
                  </a:txBody>
                  <a:tcPr marL="81808" marR="81808" marT="40904" marB="4090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329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ko-KR" altLang="en-US" sz="3500" b="1" dirty="0" smtClean="0">
                          <a:solidFill>
                            <a:schemeClr val="tx1"/>
                          </a:solidFill>
                        </a:rPr>
                        <a:t>월 </a:t>
                      </a:r>
                      <a:r>
                        <a:rPr lang="en-US" altLang="ko-KR" sz="35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ko-KR" altLang="en-US" sz="3500" b="1" dirty="0" smtClean="0">
                          <a:solidFill>
                            <a:schemeClr val="tx1"/>
                          </a:solidFill>
                        </a:rPr>
                        <a:t>일</a:t>
                      </a:r>
                      <a:r>
                        <a:rPr lang="en-US" altLang="ko-KR" sz="35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3500" b="1" dirty="0" smtClean="0">
                          <a:solidFill>
                            <a:schemeClr val="tx1"/>
                          </a:solidFill>
                        </a:rPr>
                        <a:t>금</a:t>
                      </a:r>
                      <a:r>
                        <a:rPr lang="en-US" altLang="ko-KR" sz="35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3500" b="1" dirty="0">
                        <a:solidFill>
                          <a:schemeClr val="tx1"/>
                        </a:solidFill>
                      </a:endParaRPr>
                    </a:p>
                  </a:txBody>
                  <a:tcPr marL="81808" marR="81808" marT="40904" marB="4090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500" b="1" dirty="0" smtClean="0"/>
                        <a:t>06:00 ~ 07:30</a:t>
                      </a:r>
                      <a:endParaRPr lang="ko-KR" altLang="en-US" sz="3500" b="1" dirty="0"/>
                    </a:p>
                  </a:txBody>
                  <a:tcPr marL="81808" marR="81808" marT="40904" marB="4090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500" b="1" dirty="0" smtClean="0">
                          <a:solidFill>
                            <a:schemeClr val="tx1"/>
                          </a:solidFill>
                        </a:rPr>
                        <a:t>선착순 </a:t>
                      </a:r>
                      <a:r>
                        <a:rPr lang="en-US" altLang="ko-KR" sz="35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ko-KR" altLang="en-US" sz="3500" b="1" dirty="0" smtClean="0">
                          <a:solidFill>
                            <a:schemeClr val="tx1"/>
                          </a:solidFill>
                        </a:rPr>
                        <a:t>명</a:t>
                      </a:r>
                      <a:endParaRPr lang="ko-KR" altLang="en-US" sz="3500" b="1" dirty="0">
                        <a:solidFill>
                          <a:schemeClr val="tx1"/>
                        </a:solidFill>
                      </a:endParaRPr>
                    </a:p>
                  </a:txBody>
                  <a:tcPr marL="81808" marR="81808" marT="40904" marB="40904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467995" y="8684955"/>
            <a:ext cx="8508733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ko-KR" altLang="en-US" sz="2700" b="1" dirty="0" smtClean="0">
                <a:latin typeface="+mj-ea"/>
                <a:ea typeface="+mj-ea"/>
              </a:rPr>
              <a:t>신청</a:t>
            </a:r>
            <a:r>
              <a:rPr lang="en-US" altLang="ko-KR" sz="2700" b="1" dirty="0">
                <a:latin typeface="+mj-ea"/>
                <a:ea typeface="+mj-ea"/>
              </a:rPr>
              <a:t>: 1</a:t>
            </a:r>
            <a:r>
              <a:rPr lang="ko-KR" altLang="en-US" sz="2700" b="1" dirty="0">
                <a:latin typeface="+mj-ea"/>
                <a:ea typeface="+mj-ea"/>
              </a:rPr>
              <a:t>층 </a:t>
            </a:r>
            <a:r>
              <a:rPr lang="ko-KR" altLang="en-US" sz="2700" b="1" dirty="0" smtClean="0">
                <a:latin typeface="+mj-ea"/>
                <a:ea typeface="+mj-ea"/>
              </a:rPr>
              <a:t>안내데스크 </a:t>
            </a:r>
            <a:endParaRPr lang="ko-KR" altLang="en-US" sz="2700" b="1" dirty="0">
              <a:latin typeface="+mj-ea"/>
              <a:ea typeface="+mj-ea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733140" y="350520"/>
            <a:ext cx="11778899" cy="1143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여성축구 </a:t>
            </a:r>
            <a:r>
              <a:rPr lang="ko-KR" altLang="en-US" sz="3600" dirty="0" err="1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미즈</a:t>
            </a:r>
            <a:r>
              <a:rPr lang="en-US" altLang="ko-KR" sz="36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FC</a:t>
            </a:r>
            <a:r>
              <a:rPr lang="ko-KR" altLang="en-US" sz="36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프로그램  무료 체험 공개수업  </a:t>
            </a:r>
            <a:endParaRPr lang="ko-KR" altLang="en-US" sz="36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6" name="Object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140" y="1706880"/>
            <a:ext cx="11778899" cy="400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6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646</TotalTime>
  <Words>64</Words>
  <Application>Microsoft Office PowerPoint</Application>
  <PresentationFormat>A3 용지(297x420mm)</PresentationFormat>
  <Paragraphs>18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HY견고딕</vt:lpstr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chamel</dc:creator>
  <cp:lastModifiedBy>노연이</cp:lastModifiedBy>
  <cp:revision>79</cp:revision>
  <cp:lastPrinted>2017-02-07T13:27:15Z</cp:lastPrinted>
  <dcterms:created xsi:type="dcterms:W3CDTF">2017-02-07T12:58:23Z</dcterms:created>
  <dcterms:modified xsi:type="dcterms:W3CDTF">2023-10-31T23:48:46Z</dcterms:modified>
</cp:coreProperties>
</file>