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32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08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842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60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69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4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6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431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81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97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07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FBA7-88F7-44F6-B0FA-05831A1D6DAD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7023-4422-4210-A376-981987DEA9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1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모서리가 둥근 직사각형 53"/>
          <p:cNvSpPr/>
          <p:nvPr/>
        </p:nvSpPr>
        <p:spPr>
          <a:xfrm>
            <a:off x="2525247" y="1092627"/>
            <a:ext cx="2115399" cy="429727"/>
          </a:xfrm>
          <a:prstGeom prst="roundRect">
            <a:avLst/>
          </a:prstGeom>
          <a:solidFill>
            <a:srgbClr val="003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주요의견</a:t>
            </a:r>
            <a:r>
              <a:rPr lang="ko-KR" altLang="en-US" sz="2000" b="1" dirty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57010" y="1916590"/>
            <a:ext cx="4017576" cy="760374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5240748" y="1154784"/>
            <a:ext cx="1517301" cy="3054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6348569" y="1923005"/>
            <a:ext cx="4343471" cy="757540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47092" y="1942834"/>
            <a:ext cx="4027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1</a:t>
            </a:r>
            <a:r>
              <a:rPr lang="en-US" altLang="ko-KR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20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에코랜드</a:t>
            </a:r>
            <a:r>
              <a:rPr lang="en-US" altLang="ko-KR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r>
              <a:rPr lang="ko-KR" altLang="en-US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야구장 진입로</a:t>
            </a:r>
            <a:r>
              <a:rPr lang="ko-KR" altLang="en-US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제설작업요청</a:t>
            </a:r>
            <a:endParaRPr lang="en-US" altLang="ko-KR" sz="20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7406825" y="1092627"/>
            <a:ext cx="2250831" cy="429727"/>
          </a:xfrm>
          <a:prstGeom prst="roundRect">
            <a:avLst/>
          </a:prstGeom>
          <a:solidFill>
            <a:srgbClr val="003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조치결과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계획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000" b="1" dirty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072385" y="4052507"/>
            <a:ext cx="3987227" cy="56478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6361322" y="4065267"/>
            <a:ext cx="4343471" cy="55202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1236285" y="116037"/>
            <a:ext cx="9680713" cy="6635758"/>
          </a:xfrm>
          <a:prstGeom prst="rect">
            <a:avLst/>
          </a:prstGeom>
          <a:noFill/>
          <a:ln w="38100"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412743" y="1253723"/>
            <a:ext cx="461726" cy="2086377"/>
          </a:xfrm>
          <a:prstGeom prst="roundRect">
            <a:avLst/>
          </a:prstGeom>
          <a:noFill/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1</a:t>
            </a:r>
            <a:r>
              <a:rPr lang="ko-KR" altLang="en-US" b="1" dirty="0" smtClean="0">
                <a:solidFill>
                  <a:schemeClr val="tx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월</a:t>
            </a:r>
            <a:endParaRPr lang="ko-KR" altLang="en-US" b="1" dirty="0">
              <a:solidFill>
                <a:schemeClr val="tx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12324" y="1909571"/>
            <a:ext cx="443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1</a:t>
            </a:r>
            <a:r>
              <a:rPr lang="en-US" altLang="ko-KR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에코야구장 진입로 장비진입 불가 및 </a:t>
            </a:r>
            <a:endParaRPr lang="en-US" altLang="ko-KR" sz="2000" dirty="0" smtClean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  <a:p>
            <a:r>
              <a:rPr lang="ko-KR" altLang="en-US" sz="20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매립장 순환도로 이용 독려</a:t>
            </a:r>
            <a:endParaRPr lang="en-US" altLang="ko-KR" sz="20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33300" y="4141751"/>
            <a:ext cx="3926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1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16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에코랜드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내 </a:t>
            </a:r>
            <a:r>
              <a:rPr lang="ko-KR" altLang="en-US" sz="16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드론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비행 가능 여부 문의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1421296" y="3772837"/>
            <a:ext cx="461726" cy="2267852"/>
          </a:xfrm>
          <a:prstGeom prst="roundRect">
            <a:avLst/>
          </a:prstGeom>
          <a:noFill/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2</a:t>
            </a:r>
            <a:r>
              <a:rPr lang="ko-KR" altLang="en-US" b="1" dirty="0" smtClean="0">
                <a:solidFill>
                  <a:schemeClr val="tx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월 </a:t>
            </a:r>
            <a:endParaRPr lang="en-US" altLang="ko-KR" b="1" dirty="0" smtClean="0">
              <a:solidFill>
                <a:schemeClr val="tx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78" y="6027518"/>
            <a:ext cx="2009959" cy="673494"/>
          </a:xfrm>
          <a:prstGeom prst="rect">
            <a:avLst/>
          </a:prstGeom>
        </p:spPr>
      </p:pic>
      <p:sp>
        <p:nvSpPr>
          <p:cNvPr id="70" name="직사각형 69"/>
          <p:cNvSpPr/>
          <p:nvPr/>
        </p:nvSpPr>
        <p:spPr>
          <a:xfrm>
            <a:off x="6361321" y="4794162"/>
            <a:ext cx="4343471" cy="47693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2072207" y="4779982"/>
            <a:ext cx="3987227" cy="47693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073265" y="4860039"/>
            <a:ext cx="3926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2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야외운동기구에서 운동 중 지갑분실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50421" y="4736929"/>
            <a:ext cx="392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2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해당 시민 출입내역 및 운동기구 사용내역 없음 확인 후 귀가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59690" y="4057504"/>
            <a:ext cx="392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1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.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고압 </a:t>
            </a:r>
            <a:r>
              <a:rPr lang="ko-KR" altLang="en-US" sz="16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송전로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, 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군사시설인접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, 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매립장 관리 필요에 의해 </a:t>
            </a:r>
            <a:r>
              <a:rPr lang="ko-KR" altLang="en-US" sz="16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드론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이용을 제한함을 고지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057212" y="5406702"/>
            <a:ext cx="3987227" cy="47693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6359690" y="5406702"/>
            <a:ext cx="4345102" cy="476939"/>
          </a:xfrm>
          <a:prstGeom prst="rect">
            <a:avLst/>
          </a:prstGeom>
          <a:solidFill>
            <a:schemeClr val="bg1"/>
          </a:solidFill>
          <a:ln w="19050">
            <a:solidFill>
              <a:srgbClr val="003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57010" y="5479083"/>
            <a:ext cx="3926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3.</a:t>
            </a:r>
            <a:r>
              <a:rPr lang="ko-KR" altLang="en-US" sz="1600" dirty="0" err="1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에코랜드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수영장에 연락할 방법 문의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68763" y="5482251"/>
            <a:ext cx="3926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3.</a:t>
            </a:r>
            <a:r>
              <a:rPr lang="ko-KR" altLang="en-US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안내데스크 착신전환</a:t>
            </a:r>
            <a:r>
              <a:rPr lang="en-US" altLang="ko-KR" sz="1600" dirty="0" smtClean="0"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</a:t>
            </a:r>
            <a:endParaRPr lang="en-US" altLang="ko-KR" sz="1600" dirty="0"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01142" y="152614"/>
            <a:ext cx="71740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1</a:t>
            </a:r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월</a:t>
            </a:r>
            <a:r>
              <a:rPr lang="en-US" altLang="ko-KR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, 2</a:t>
            </a:r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월 </a:t>
            </a:r>
            <a:r>
              <a:rPr lang="en-US" altLang="ko-KR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VOC </a:t>
            </a:r>
            <a:r>
              <a:rPr lang="ko-KR" altLang="en-US" sz="54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개선사항</a:t>
            </a:r>
            <a:endParaRPr lang="ko-KR" altLang="en-US" sz="5400" dirty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29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강원교육모두 Bold</vt:lpstr>
      <vt:lpstr>강원교육튼튼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5</cp:revision>
  <dcterms:created xsi:type="dcterms:W3CDTF">2024-03-14T06:15:39Z</dcterms:created>
  <dcterms:modified xsi:type="dcterms:W3CDTF">2024-03-14T07:10:03Z</dcterms:modified>
</cp:coreProperties>
</file>