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735763" cy="98663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77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2918831" cy="493316"/>
          </a:xfrm>
          <a:prstGeom prst="rect">
            <a:avLst/>
          </a:prstGeom>
        </p:spPr>
        <p:txBody>
          <a:bodyPr vert="horz" lIns="91416" tIns="45708" rIns="91416" bIns="45708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7" y="0"/>
            <a:ext cx="2918831" cy="493316"/>
          </a:xfrm>
          <a:prstGeom prst="rect">
            <a:avLst/>
          </a:prstGeom>
        </p:spPr>
        <p:txBody>
          <a:bodyPr vert="horz" lIns="91416" tIns="45708" rIns="91416" bIns="45708" rtlCol="0"/>
          <a:lstStyle>
            <a:lvl1pPr algn="r">
              <a:defRPr sz="1200"/>
            </a:lvl1pPr>
          </a:lstStyle>
          <a:p>
            <a:fld id="{530A1101-E191-45D9-83D9-137442A61BC1}" type="datetimeFigureOut">
              <a:rPr lang="ko-KR" altLang="en-US" smtClean="0"/>
              <a:pPr/>
              <a:t>2020-01-06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6" tIns="45708" rIns="91416" bIns="45708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6503"/>
            <a:ext cx="5388610" cy="4439841"/>
          </a:xfrm>
          <a:prstGeom prst="rect">
            <a:avLst/>
          </a:prstGeom>
        </p:spPr>
        <p:txBody>
          <a:bodyPr vert="horz" lIns="91416" tIns="45708" rIns="91416" bIns="45708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4" y="9371285"/>
            <a:ext cx="2918831" cy="493316"/>
          </a:xfrm>
          <a:prstGeom prst="rect">
            <a:avLst/>
          </a:prstGeom>
        </p:spPr>
        <p:txBody>
          <a:bodyPr vert="horz" lIns="91416" tIns="45708" rIns="91416" bIns="45708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7" y="9371285"/>
            <a:ext cx="2918831" cy="493316"/>
          </a:xfrm>
          <a:prstGeom prst="rect">
            <a:avLst/>
          </a:prstGeom>
        </p:spPr>
        <p:txBody>
          <a:bodyPr vert="horz" lIns="91416" tIns="45708" rIns="91416" bIns="45708" rtlCol="0" anchor="b"/>
          <a:lstStyle>
            <a:lvl1pPr algn="r">
              <a:defRPr sz="1200"/>
            </a:lvl1pPr>
          </a:lstStyle>
          <a:p>
            <a:fld id="{8D8F1A02-018E-4A41-A294-9B1C0821BEE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1700" y="739775"/>
            <a:ext cx="4932363" cy="370046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64210C-FB1C-4B94-9167-6E3CF7950907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14B16-0C3E-4C62-959E-2693342A6538}" type="datetimeFigureOut">
              <a:rPr lang="ko-KR" altLang="en-US" smtClean="0"/>
              <a:pPr/>
              <a:t>2020-01-06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9C326-58A2-4D98-B314-5BEA3F8CAA3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14B16-0C3E-4C62-959E-2693342A6538}" type="datetimeFigureOut">
              <a:rPr lang="ko-KR" altLang="en-US" smtClean="0"/>
              <a:pPr/>
              <a:t>2020-01-06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9C326-58A2-4D98-B314-5BEA3F8CAA3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14B16-0C3E-4C62-959E-2693342A6538}" type="datetimeFigureOut">
              <a:rPr lang="ko-KR" altLang="en-US" smtClean="0"/>
              <a:pPr/>
              <a:t>2020-01-06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9C326-58A2-4D98-B314-5BEA3F8CAA3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14B16-0C3E-4C62-959E-2693342A6538}" type="datetimeFigureOut">
              <a:rPr lang="ko-KR" altLang="en-US" smtClean="0"/>
              <a:pPr/>
              <a:t>2020-01-06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9C326-58A2-4D98-B314-5BEA3F8CAA3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14B16-0C3E-4C62-959E-2693342A6538}" type="datetimeFigureOut">
              <a:rPr lang="ko-KR" altLang="en-US" smtClean="0"/>
              <a:pPr/>
              <a:t>2020-01-06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9C326-58A2-4D98-B314-5BEA3F8CAA3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14B16-0C3E-4C62-959E-2693342A6538}" type="datetimeFigureOut">
              <a:rPr lang="ko-KR" altLang="en-US" smtClean="0"/>
              <a:pPr/>
              <a:t>2020-01-06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9C326-58A2-4D98-B314-5BEA3F8CAA3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14B16-0C3E-4C62-959E-2693342A6538}" type="datetimeFigureOut">
              <a:rPr lang="ko-KR" altLang="en-US" smtClean="0"/>
              <a:pPr/>
              <a:t>2020-01-06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9C326-58A2-4D98-B314-5BEA3F8CAA3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14B16-0C3E-4C62-959E-2693342A6538}" type="datetimeFigureOut">
              <a:rPr lang="ko-KR" altLang="en-US" smtClean="0"/>
              <a:pPr/>
              <a:t>2020-01-06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9C326-58A2-4D98-B314-5BEA3F8CAA3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14B16-0C3E-4C62-959E-2693342A6538}" type="datetimeFigureOut">
              <a:rPr lang="ko-KR" altLang="en-US" smtClean="0"/>
              <a:pPr/>
              <a:t>2020-01-06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9C326-58A2-4D98-B314-5BEA3F8CAA3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14B16-0C3E-4C62-959E-2693342A6538}" type="datetimeFigureOut">
              <a:rPr lang="ko-KR" altLang="en-US" smtClean="0"/>
              <a:pPr/>
              <a:t>2020-01-06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9C326-58A2-4D98-B314-5BEA3F8CAA3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14B16-0C3E-4C62-959E-2693342A6538}" type="datetimeFigureOut">
              <a:rPr lang="ko-KR" altLang="en-US" smtClean="0"/>
              <a:pPr/>
              <a:t>2020-01-06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9C326-58A2-4D98-B314-5BEA3F8CAA3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14B16-0C3E-4C62-959E-2693342A6538}" type="datetimeFigureOut">
              <a:rPr lang="ko-KR" altLang="en-US" smtClean="0"/>
              <a:pPr/>
              <a:t>2020-01-06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89C326-58A2-4D98-B314-5BEA3F8CAA3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7" Type="http://schemas.openxmlformats.org/officeDocument/2006/relationships/image" Target="../media/image5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tiff"/><Relationship Id="rId5" Type="http://schemas.openxmlformats.org/officeDocument/2006/relationships/image" Target="../media/image3.tiff"/><Relationship Id="rId4" Type="http://schemas.openxmlformats.org/officeDocument/2006/relationships/image" Target="../media/image2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10" y="48086"/>
            <a:ext cx="168148" cy="361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83119" tIns="41560" rIns="83119" bIns="4156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0" y="2596837"/>
            <a:ext cx="9144000" cy="4216539"/>
          </a:xfrm>
          <a:prstGeom prst="rect">
            <a:avLst/>
          </a:prstGeom>
        </p:spPr>
        <p:style>
          <a:lnRef idx="2">
            <a:schemeClr val="accent2"/>
          </a:lnRef>
          <a:fillRef idx="100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000" b="1" spc="-1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□</a:t>
            </a:r>
            <a:r>
              <a:rPr lang="en-US" altLang="ko-KR" sz="2000" b="1" spc="-1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000" b="1" spc="-1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개    요</a:t>
            </a:r>
            <a:endParaRPr lang="en-US" altLang="ko-KR" sz="2000" b="1" spc="-15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spc="-1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spc="-1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○ 운영기간 </a:t>
            </a:r>
            <a:r>
              <a:rPr lang="en-US" altLang="ko-KR" sz="1600" b="1" spc="-1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 </a:t>
            </a:r>
            <a:r>
              <a:rPr lang="en-US" altLang="ko-KR" sz="1600" b="1" spc="-15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2020. 2. 3.(</a:t>
            </a:r>
            <a:r>
              <a:rPr lang="ko-KR" altLang="en-US" sz="1600" b="1" spc="-15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월</a:t>
            </a:r>
            <a:r>
              <a:rPr lang="en-US" altLang="ko-KR" sz="1600" b="1" spc="-15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) ~ 2. 28.(</a:t>
            </a:r>
            <a:r>
              <a:rPr lang="ko-KR" altLang="en-US" sz="1600" b="1" spc="-15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금</a:t>
            </a:r>
            <a:r>
              <a:rPr lang="en-US" altLang="ko-KR" sz="1600" b="1" spc="-15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)  1</a:t>
            </a:r>
            <a:r>
              <a:rPr lang="ko-KR" altLang="en-US" sz="1600" b="1" spc="-15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개월 진행</a:t>
            </a:r>
            <a:endParaRPr lang="en-US" altLang="ko-KR" sz="1600" b="1" spc="-15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b="1" spc="-1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○ 대       상 </a:t>
            </a:r>
            <a:r>
              <a:rPr lang="en-US" altLang="ko-KR" sz="1600" b="1" spc="-1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600" b="1" spc="-1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어린이</a:t>
            </a:r>
            <a:r>
              <a:rPr lang="en-US" altLang="ko-KR" sz="1600" b="1" spc="-1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만 </a:t>
            </a:r>
            <a:r>
              <a:rPr lang="en-US" altLang="ko-KR" sz="1600" b="1" spc="-1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7</a:t>
            </a:r>
            <a:r>
              <a:rPr lang="ko-KR" altLang="en-US" sz="1600" b="1" spc="-1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세 </a:t>
            </a:r>
            <a:r>
              <a:rPr lang="en-US" altLang="ko-KR" sz="1600" b="1" spc="-1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~ </a:t>
            </a:r>
            <a:r>
              <a:rPr lang="ko-KR" altLang="en-US" sz="1600" b="1" spc="-1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만 </a:t>
            </a:r>
            <a:r>
              <a:rPr lang="en-US" altLang="ko-KR" sz="1600" b="1" spc="-15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16</a:t>
            </a:r>
            <a:r>
              <a:rPr lang="ko-KR" altLang="en-US" sz="1600" b="1" spc="-15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세</a:t>
            </a:r>
            <a:r>
              <a:rPr lang="en-US" altLang="ko-KR" sz="1600" b="1" spc="-1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600" b="1" spc="-1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○ 접수기간 </a:t>
            </a:r>
            <a:r>
              <a:rPr lang="en-US" altLang="ko-KR" sz="1600" b="1" spc="-1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en-US" altLang="ko-KR" sz="1600" b="1" spc="-15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b="1" spc="-15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2020. 1. 23.(</a:t>
            </a:r>
            <a:r>
              <a:rPr lang="ko-KR" altLang="en-US" sz="1600" b="1" spc="-15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목</a:t>
            </a:r>
            <a:r>
              <a:rPr lang="en-US" altLang="ko-KR" sz="1600" b="1" spc="-15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 ~ 2020. 2. 2.(</a:t>
            </a:r>
            <a:r>
              <a:rPr lang="ko-KR" altLang="en-US" sz="1600" b="1" spc="-15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일</a:t>
            </a:r>
            <a:r>
              <a:rPr lang="en-US" altLang="ko-KR" sz="1600" b="1" spc="-15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600" b="1" spc="-1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○ 접수방법 </a:t>
            </a:r>
            <a:r>
              <a:rPr lang="en-US" altLang="ko-KR" sz="1600" b="1" spc="-1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 </a:t>
            </a:r>
            <a:r>
              <a:rPr lang="ko-KR" altLang="en-US" sz="1600" b="1" spc="-1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인터넷</a:t>
            </a:r>
            <a:r>
              <a:rPr lang="en-US" altLang="ko-KR" sz="1600" b="1" spc="-1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spc="-1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방문 선착순 접수</a:t>
            </a:r>
            <a:endParaRPr lang="en-US" altLang="ko-KR" sz="1600" b="1" spc="-15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spc="-1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□ 세부내용 </a:t>
            </a:r>
            <a:r>
              <a:rPr lang="en-US" altLang="ko-KR" sz="1600" b="1" spc="-1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지도강사  </a:t>
            </a:r>
            <a:r>
              <a:rPr lang="en-US" altLang="ko-KR" sz="1600" b="1" spc="-1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</a:t>
            </a:r>
            <a:r>
              <a:rPr lang="ko-KR" altLang="en-US" sz="1600" b="1" spc="-1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spc="-15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전 국가대표 김소진</a:t>
            </a:r>
            <a:r>
              <a:rPr lang="en-US" altLang="ko-KR" sz="1600" b="1" spc="-1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en-US" altLang="ko-KR" b="1" spc="-15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sz="700" b="1" spc="-15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sz="100" b="1" spc="-15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sz="1600" b="1" spc="-15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sz="1600" b="1" spc="-15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b="1" spc="-15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spc="-1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※  </a:t>
            </a:r>
            <a:r>
              <a:rPr lang="ko-KR" altLang="en-US" sz="1400" b="1" spc="-1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등록인원에 따라 지도강사 배정이 변경 될 수 있습니다</a:t>
            </a:r>
            <a:r>
              <a:rPr lang="en-US" altLang="ko-KR" sz="1400" b="1" spc="-1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r>
              <a:rPr lang="en-US" altLang="ko-KR" sz="1400" b="1" spc="-1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※  </a:t>
            </a:r>
            <a:r>
              <a:rPr lang="ko-KR" altLang="en-US" sz="1400" b="1" spc="-1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등록인원 </a:t>
            </a:r>
            <a:r>
              <a:rPr lang="en-US" altLang="ko-KR" sz="1400" b="1" spc="-1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50%</a:t>
            </a:r>
            <a:r>
              <a:rPr lang="ko-KR" altLang="en-US" sz="1400" b="1" spc="-1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미만 시 폐강될 수 있습니다</a:t>
            </a:r>
            <a:r>
              <a:rPr lang="en-US" altLang="ko-KR" sz="1400" b="1" spc="-1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  ※ </a:t>
            </a:r>
            <a:r>
              <a:rPr lang="ko-KR" altLang="en-US" sz="1400" b="1" spc="-1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준비물 </a:t>
            </a:r>
            <a:r>
              <a:rPr lang="en-US" altLang="ko-KR" sz="1400" b="1" spc="-1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 </a:t>
            </a:r>
            <a:r>
              <a:rPr lang="ko-KR" altLang="en-US" sz="1400" b="1" spc="-15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코마개</a:t>
            </a:r>
            <a:r>
              <a:rPr lang="en-US" altLang="ko-KR" sz="1400" b="1" spc="-1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400" b="1" spc="-1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필요 시 강사에게 구매 가능</a:t>
            </a:r>
            <a:r>
              <a:rPr lang="en-US" altLang="ko-KR" sz="1400" b="1" spc="-1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28" name="모서리가 둥근 직사각형 27"/>
          <p:cNvSpPr/>
          <p:nvPr/>
        </p:nvSpPr>
        <p:spPr>
          <a:xfrm>
            <a:off x="0" y="44624"/>
            <a:ext cx="9144000" cy="72008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3500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2020</a:t>
            </a:r>
            <a:r>
              <a:rPr lang="ko-KR" altLang="en-US" sz="3500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년 </a:t>
            </a:r>
            <a:r>
              <a:rPr lang="ko-KR" altLang="en-US" sz="3500" b="1" dirty="0" err="1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아티스틱</a:t>
            </a:r>
            <a:r>
              <a:rPr lang="ko-KR" altLang="en-US" sz="3500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3500" b="1" dirty="0" err="1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스위밍</a:t>
            </a:r>
            <a:r>
              <a:rPr lang="ko-KR" altLang="en-US" sz="3500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35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겨울방학특강 안내</a:t>
            </a:r>
            <a:endParaRPr lang="en-US" altLang="ko-KR" sz="35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19" name="표 18"/>
          <p:cNvGraphicFramePr>
            <a:graphicFrameLocks noGrp="1"/>
          </p:cNvGraphicFramePr>
          <p:nvPr/>
        </p:nvGraphicFramePr>
        <p:xfrm>
          <a:off x="107503" y="4941168"/>
          <a:ext cx="8928993" cy="1246393"/>
        </p:xfrm>
        <a:graphic>
          <a:graphicData uri="http://schemas.openxmlformats.org/drawingml/2006/table">
            <a:tbl>
              <a:tblPr/>
              <a:tblGrid>
                <a:gridCol w="2051721"/>
                <a:gridCol w="1296144"/>
                <a:gridCol w="1224137"/>
                <a:gridCol w="936104"/>
                <a:gridCol w="1008111"/>
                <a:gridCol w="1008111"/>
                <a:gridCol w="1404665"/>
              </a:tblGrid>
              <a:tr h="49201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강습반명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강습시간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강습요일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모집정원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수강료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지도강사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비 고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53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08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시 </a:t>
                      </a:r>
                      <a:r>
                        <a:rPr lang="ko-KR" altLang="en-US" sz="1200" b="1" dirty="0" err="1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아티스틱</a:t>
                      </a:r>
                      <a:r>
                        <a:rPr lang="en-US" altLang="ko-KR" sz="1200" b="1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200" b="1" dirty="0" err="1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스위밍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08:00~08:50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월 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~ 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금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10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66,000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원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dirty="0" smtClean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lang="ko-KR" altLang="en-US" sz="1400" b="1" dirty="0" smtClean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개월</a:t>
                      </a:r>
                      <a:endParaRPr lang="en-US" altLang="ko-KR" sz="1400" b="1" dirty="0" smtClean="0">
                        <a:solidFill>
                          <a:srgbClr val="0000FF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3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14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시 </a:t>
                      </a:r>
                      <a:r>
                        <a:rPr lang="ko-KR" altLang="en-US" sz="1200" b="1" dirty="0" err="1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아티스틱</a:t>
                      </a:r>
                      <a:r>
                        <a:rPr lang="en-US" altLang="ko-KR" sz="1200" b="1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200" b="1" dirty="0" err="1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스위밍</a:t>
                      </a:r>
                      <a:endParaRPr lang="en-US" altLang="ko-KR" sz="12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14:00~14:50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화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목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10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26,000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원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dirty="0" smtClean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lang="ko-KR" altLang="en-US" sz="1400" b="1" dirty="0" smtClean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개월</a:t>
                      </a:r>
                      <a:endParaRPr lang="en-US" altLang="ko-KR" sz="1400" b="1" dirty="0" smtClean="0">
                        <a:solidFill>
                          <a:srgbClr val="0000FF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836712"/>
            <a:ext cx="4716016" cy="175432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b="1" dirty="0" err="1" smtClean="0">
                <a:solidFill>
                  <a:srgbClr val="FF0000"/>
                </a:solidFill>
              </a:rPr>
              <a:t>아티스틱</a:t>
            </a:r>
            <a:r>
              <a:rPr lang="ko-KR" altLang="en-US" b="1" dirty="0" smtClean="0">
                <a:solidFill>
                  <a:srgbClr val="FF0000"/>
                </a:solidFill>
              </a:rPr>
              <a:t> </a:t>
            </a:r>
            <a:r>
              <a:rPr lang="ko-KR" altLang="en-US" b="1" dirty="0" err="1" smtClean="0">
                <a:solidFill>
                  <a:srgbClr val="FF0000"/>
                </a:solidFill>
              </a:rPr>
              <a:t>스위밍</a:t>
            </a:r>
            <a:r>
              <a:rPr lang="ko-KR" altLang="en-US" b="1" dirty="0" smtClean="0">
                <a:solidFill>
                  <a:srgbClr val="FF0000"/>
                </a:solidFill>
              </a:rPr>
              <a:t> 란</a:t>
            </a:r>
            <a:r>
              <a:rPr lang="en-US" altLang="ko-KR" b="1" dirty="0" smtClean="0">
                <a:solidFill>
                  <a:srgbClr val="FF0000"/>
                </a:solidFill>
              </a:rPr>
              <a:t>?</a:t>
            </a:r>
          </a:p>
          <a:p>
            <a:r>
              <a:rPr lang="en-US" altLang="ko-KR" sz="1600" dirty="0" smtClean="0">
                <a:solidFill>
                  <a:srgbClr val="0000FF"/>
                </a:solidFill>
              </a:rPr>
              <a:t> </a:t>
            </a:r>
            <a:r>
              <a:rPr lang="en-US" altLang="ko-KR" sz="1600" b="1" dirty="0" smtClean="0">
                <a:solidFill>
                  <a:schemeClr val="accent2"/>
                </a:solidFill>
              </a:rPr>
              <a:t>※ </a:t>
            </a:r>
            <a:r>
              <a:rPr lang="ko-KR" altLang="en-US" sz="1600" b="1" dirty="0" err="1" smtClean="0">
                <a:solidFill>
                  <a:schemeClr val="accent2"/>
                </a:solidFill>
              </a:rPr>
              <a:t>구명칭</a:t>
            </a:r>
            <a:r>
              <a:rPr lang="ko-KR" altLang="en-US" sz="1600" b="1" dirty="0" smtClean="0">
                <a:solidFill>
                  <a:schemeClr val="accent2"/>
                </a:solidFill>
              </a:rPr>
              <a:t> </a:t>
            </a:r>
            <a:r>
              <a:rPr lang="en-US" altLang="ko-KR" sz="1600" b="1" dirty="0" smtClean="0">
                <a:solidFill>
                  <a:schemeClr val="accent2"/>
                </a:solidFill>
              </a:rPr>
              <a:t>: </a:t>
            </a:r>
            <a:r>
              <a:rPr lang="ko-KR" altLang="en-US" sz="1600" b="1" dirty="0" err="1" smtClean="0">
                <a:solidFill>
                  <a:schemeClr val="accent2"/>
                </a:solidFill>
              </a:rPr>
              <a:t>싱크로</a:t>
            </a:r>
            <a:r>
              <a:rPr lang="ko-KR" altLang="en-US" sz="1600" b="1" dirty="0" smtClean="0">
                <a:solidFill>
                  <a:schemeClr val="accent2"/>
                </a:solidFill>
              </a:rPr>
              <a:t> </a:t>
            </a:r>
            <a:r>
              <a:rPr lang="ko-KR" altLang="en-US" sz="1600" b="1" dirty="0" err="1" smtClean="0">
                <a:solidFill>
                  <a:schemeClr val="accent2"/>
                </a:solidFill>
              </a:rPr>
              <a:t>나이즈드</a:t>
            </a:r>
            <a:r>
              <a:rPr lang="ko-KR" altLang="en-US" sz="1600" b="1" dirty="0" smtClean="0">
                <a:solidFill>
                  <a:schemeClr val="accent2"/>
                </a:solidFill>
              </a:rPr>
              <a:t> </a:t>
            </a:r>
            <a:r>
              <a:rPr lang="ko-KR" altLang="en-US" sz="1600" b="1" dirty="0" err="1" smtClean="0">
                <a:solidFill>
                  <a:schemeClr val="accent2"/>
                </a:solidFill>
              </a:rPr>
              <a:t>스위밍</a:t>
            </a:r>
            <a:endParaRPr lang="en-US" altLang="ko-KR" sz="1600" b="1" dirty="0" smtClean="0">
              <a:solidFill>
                <a:schemeClr val="accent2"/>
              </a:solidFill>
            </a:endParaRPr>
          </a:p>
          <a:p>
            <a:r>
              <a:rPr lang="en-US" altLang="ko-KR" dirty="0" smtClean="0"/>
              <a:t> - </a:t>
            </a:r>
            <a:r>
              <a:rPr lang="ko-KR" altLang="en-US" b="1" dirty="0" smtClean="0">
                <a:solidFill>
                  <a:srgbClr val="0000FF"/>
                </a:solidFill>
              </a:rPr>
              <a:t>수영 종목 </a:t>
            </a:r>
            <a:r>
              <a:rPr lang="ko-KR" altLang="en-US" dirty="0" smtClean="0"/>
              <a:t>중 하나로 음악에 맞춰 </a:t>
            </a:r>
            <a:r>
              <a:rPr lang="ko-KR" altLang="en-US" b="1" dirty="0" smtClean="0">
                <a:solidFill>
                  <a:srgbClr val="0000FF"/>
                </a:solidFill>
              </a:rPr>
              <a:t>기술과 </a:t>
            </a:r>
            <a:endParaRPr lang="en-US" altLang="ko-KR" b="1" dirty="0" smtClean="0">
              <a:solidFill>
                <a:srgbClr val="0000FF"/>
              </a:solidFill>
            </a:endParaRPr>
          </a:p>
          <a:p>
            <a:r>
              <a:rPr lang="en-US" altLang="ko-KR" b="1" dirty="0" smtClean="0">
                <a:solidFill>
                  <a:srgbClr val="0000FF"/>
                </a:solidFill>
              </a:rPr>
              <a:t>   </a:t>
            </a:r>
            <a:r>
              <a:rPr lang="ko-KR" altLang="en-US" b="1" dirty="0" smtClean="0">
                <a:solidFill>
                  <a:srgbClr val="0000FF"/>
                </a:solidFill>
              </a:rPr>
              <a:t>표현의 아름다움을 겨루</a:t>
            </a:r>
            <a:r>
              <a:rPr lang="ko-KR" altLang="en-US" dirty="0" smtClean="0"/>
              <a:t>는 스포츠</a:t>
            </a:r>
            <a:endParaRPr lang="en-US" altLang="ko-KR" dirty="0" smtClean="0"/>
          </a:p>
          <a:p>
            <a:r>
              <a:rPr lang="en-US" altLang="ko-KR" dirty="0" smtClean="0"/>
              <a:t> - </a:t>
            </a:r>
            <a:r>
              <a:rPr lang="ko-KR" altLang="en-US" dirty="0" smtClean="0"/>
              <a:t>물 안에서 한 명 이상의 선수가 </a:t>
            </a:r>
            <a:r>
              <a:rPr lang="ko-KR" altLang="en-US" b="1" dirty="0" smtClean="0">
                <a:solidFill>
                  <a:srgbClr val="FF0000"/>
                </a:solidFill>
              </a:rPr>
              <a:t>음악에 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r>
              <a:rPr lang="en-US" altLang="ko-KR" b="1" dirty="0" smtClean="0">
                <a:solidFill>
                  <a:srgbClr val="FF0000"/>
                </a:solidFill>
              </a:rPr>
              <a:t>   </a:t>
            </a:r>
            <a:r>
              <a:rPr lang="ko-KR" altLang="en-US" b="1" dirty="0" smtClean="0">
                <a:solidFill>
                  <a:srgbClr val="FF0000"/>
                </a:solidFill>
              </a:rPr>
              <a:t>맞춰 춤을 추는 수중 스포츠 운동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pic>
        <p:nvPicPr>
          <p:cNvPr id="7" name="officeArt object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4797648" y="836713"/>
            <a:ext cx="2222624" cy="172819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8" name="officeArt object"/>
          <p:cNvPicPr/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7092280" y="836712"/>
            <a:ext cx="1944216" cy="172819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9" name="officeArt object"/>
          <p:cNvPicPr/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4788024" y="2636912"/>
            <a:ext cx="2232248" cy="182016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10" name="officeArt object"/>
          <p:cNvPicPr/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7092280" y="2636912"/>
            <a:ext cx="1944216" cy="1800200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11" name="officeArt object"/>
          <p:cNvPicPr/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6588224" y="6309320"/>
            <a:ext cx="648072" cy="47667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</TotalTime>
  <Words>198</Words>
  <Application>Microsoft Office PowerPoint</Application>
  <PresentationFormat>화면 슬라이드 쇼(4:3)</PresentationFormat>
  <Paragraphs>42</Paragraphs>
  <Slides>1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슬라이드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user</cp:lastModifiedBy>
  <cp:revision>40</cp:revision>
  <dcterms:created xsi:type="dcterms:W3CDTF">2017-06-26T06:08:24Z</dcterms:created>
  <dcterms:modified xsi:type="dcterms:W3CDTF">2020-01-06T01:12:55Z</dcterms:modified>
</cp:coreProperties>
</file>