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4" r:id="rId3"/>
  </p:sldIdLst>
  <p:sldSz cx="6858000" cy="9906000" type="A4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2F5597"/>
    <a:srgbClr val="C24A14"/>
    <a:srgbClr val="BDD7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13" autoAdjust="0"/>
    <p:restoredTop sz="94660"/>
  </p:normalViewPr>
  <p:slideViewPr>
    <p:cSldViewPr snapToGrid="0">
      <p:cViewPr>
        <p:scale>
          <a:sx n="75" d="100"/>
          <a:sy n="75" d="100"/>
        </p:scale>
        <p:origin x="2286" y="24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2025-02-28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221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2025-02-28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4914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2025-02-28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5246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2025-02-28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1988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2025-02-28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1025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2025-02-28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9109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2025-02-28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9040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2025-02-28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5994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2025-02-28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8208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2025-02-28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183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2025-02-28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2174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DEE66-C4F4-49EE-BDD7-144BFC9D8A09}" type="datetimeFigureOut">
              <a:rPr lang="ko-KR" altLang="en-US" smtClean="0"/>
              <a:t>2025-02-28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5943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순서도: 대체 처리 31"/>
          <p:cNvSpPr/>
          <p:nvPr/>
        </p:nvSpPr>
        <p:spPr>
          <a:xfrm>
            <a:off x="179555" y="186190"/>
            <a:ext cx="6528574" cy="9559243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TextBox 47"/>
          <p:cNvSpPr txBox="1"/>
          <p:nvPr/>
        </p:nvSpPr>
        <p:spPr>
          <a:xfrm>
            <a:off x="988967" y="215969"/>
            <a:ext cx="15167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편지체" panose="02030504000101010101" pitchFamily="18" charset="-127"/>
                <a:ea typeface="휴먼편지체" panose="02030504000101010101" pitchFamily="18" charset="-127"/>
              </a:rPr>
              <a:t>와</a:t>
            </a:r>
            <a:r>
              <a:rPr lang="ko-KR" altLang="en-US" sz="16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편지체" panose="02030504000101010101" pitchFamily="18" charset="-127"/>
                <a:ea typeface="휴먼편지체" panose="02030504000101010101" pitchFamily="18" charset="-127"/>
              </a:rPr>
              <a:t>부</a:t>
            </a:r>
            <a:r>
              <a:rPr lang="ko-KR" altLang="en-US" sz="1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편지체" panose="02030504000101010101" pitchFamily="18" charset="-127"/>
                <a:ea typeface="휴먼편지체" panose="02030504000101010101" pitchFamily="18" charset="-127"/>
              </a:rPr>
              <a:t>체육문화센터</a:t>
            </a:r>
            <a:endParaRPr lang="ko-KR" altLang="en-US" sz="16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79555" y="499081"/>
            <a:ext cx="48015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한컴 고딕" panose="02000500000000000000" pitchFamily="2" charset="-127"/>
                <a:ea typeface="한컴 고딕" panose="02000500000000000000" pitchFamily="2" charset="-127"/>
              </a:rPr>
              <a:t>2025. 2</a:t>
            </a:r>
            <a:r>
              <a:rPr lang="ko-KR" altLang="en-US" sz="32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한컴 고딕" panose="02000500000000000000" pitchFamily="2" charset="-127"/>
                <a:ea typeface="한컴 고딕" panose="02000500000000000000" pitchFamily="2" charset="-127"/>
              </a:rPr>
              <a:t>월 고객서비스 </a:t>
            </a:r>
            <a:endParaRPr lang="en-US" altLang="ko-KR" sz="3200" dirty="0" smtClean="0">
              <a:ln w="15875">
                <a:solidFill>
                  <a:schemeClr val="bg1">
                    <a:lumMod val="85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algn="ctr"/>
            <a:r>
              <a:rPr lang="ko-KR" altLang="en-US" sz="32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한컴 고딕" panose="02000500000000000000" pitchFamily="2" charset="-127"/>
                <a:ea typeface="한컴 고딕" panose="02000500000000000000" pitchFamily="2" charset="-127"/>
              </a:rPr>
              <a:t>개선 결과 안내</a:t>
            </a:r>
            <a:endParaRPr lang="en-US" altLang="ko-KR" sz="3200" dirty="0" smtClean="0">
              <a:ln w="15875">
                <a:solidFill>
                  <a:schemeClr val="bg1">
                    <a:lumMod val="85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pic>
        <p:nvPicPr>
          <p:cNvPr id="20" name="그림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758" y="499081"/>
            <a:ext cx="1726010" cy="1077218"/>
          </a:xfrm>
          <a:prstGeom prst="rect">
            <a:avLst/>
          </a:prstGeom>
        </p:spPr>
      </p:pic>
      <p:pic>
        <p:nvPicPr>
          <p:cNvPr id="1026" name="Picture 2" descr="C:\Users\권순익\Desktop\남양주도시공사 CI\사본 -와부센터로고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311" y="9022679"/>
            <a:ext cx="1897063" cy="672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155" y="1576298"/>
            <a:ext cx="6263845" cy="7301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84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순서도: 대체 처리 31"/>
          <p:cNvSpPr/>
          <p:nvPr/>
        </p:nvSpPr>
        <p:spPr>
          <a:xfrm>
            <a:off x="179555" y="186190"/>
            <a:ext cx="6528574" cy="9559243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TextBox 47"/>
          <p:cNvSpPr txBox="1"/>
          <p:nvPr/>
        </p:nvSpPr>
        <p:spPr>
          <a:xfrm>
            <a:off x="988967" y="215969"/>
            <a:ext cx="15167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편지체" panose="02030504000101010101" pitchFamily="18" charset="-127"/>
                <a:ea typeface="휴먼편지체" panose="02030504000101010101" pitchFamily="18" charset="-127"/>
              </a:rPr>
              <a:t>금곡실내체육센터</a:t>
            </a:r>
            <a:endParaRPr lang="ko-KR" altLang="en-US" sz="1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79555" y="499081"/>
            <a:ext cx="48015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한컴 고딕" panose="02000500000000000000" pitchFamily="2" charset="-127"/>
                <a:ea typeface="한컴 고딕" panose="02000500000000000000" pitchFamily="2" charset="-127"/>
              </a:rPr>
              <a:t>2025. </a:t>
            </a:r>
            <a:r>
              <a:rPr lang="en-US" altLang="ko-KR" sz="3200" dirty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한컴 고딕" panose="02000500000000000000" pitchFamily="2" charset="-127"/>
                <a:ea typeface="한컴 고딕" panose="02000500000000000000" pitchFamily="2" charset="-127"/>
              </a:rPr>
              <a:t>2</a:t>
            </a:r>
            <a:r>
              <a:rPr lang="ko-KR" altLang="en-US" sz="32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한컴 고딕" panose="02000500000000000000" pitchFamily="2" charset="-127"/>
                <a:ea typeface="한컴 고딕" panose="02000500000000000000" pitchFamily="2" charset="-127"/>
              </a:rPr>
              <a:t>월 고객서비스 </a:t>
            </a:r>
            <a:endParaRPr lang="en-US" altLang="ko-KR" sz="3200" dirty="0" smtClean="0">
              <a:ln w="15875">
                <a:solidFill>
                  <a:schemeClr val="bg1">
                    <a:lumMod val="85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algn="ctr"/>
            <a:r>
              <a:rPr lang="ko-KR" altLang="en-US" sz="32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한컴 고딕" panose="02000500000000000000" pitchFamily="2" charset="-127"/>
                <a:ea typeface="한컴 고딕" panose="02000500000000000000" pitchFamily="2" charset="-127"/>
              </a:rPr>
              <a:t>개선 결과 안내</a:t>
            </a:r>
            <a:endParaRPr lang="en-US" altLang="ko-KR" sz="3200" dirty="0" smtClean="0">
              <a:ln w="15875">
                <a:solidFill>
                  <a:schemeClr val="bg1">
                    <a:lumMod val="85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pic>
        <p:nvPicPr>
          <p:cNvPr id="20" name="그림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758" y="499081"/>
            <a:ext cx="1726010" cy="1077218"/>
          </a:xfrm>
          <a:prstGeom prst="rect">
            <a:avLst/>
          </a:prstGeom>
        </p:spPr>
      </p:pic>
      <p:pic>
        <p:nvPicPr>
          <p:cNvPr id="1026" name="Picture 2" descr="C:\Users\권순익\Desktop\남양주도시공사 CI\사본 -와부센터로고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311" y="9022679"/>
            <a:ext cx="1897063" cy="672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695" y="1576299"/>
            <a:ext cx="6326605" cy="7396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59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772</TotalTime>
  <Words>18</Words>
  <Application>Microsoft Office PowerPoint</Application>
  <PresentationFormat>A4 용지(210x297mm)</PresentationFormat>
  <Paragraphs>6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9" baseType="lpstr">
      <vt:lpstr>맑은 고딕</vt:lpstr>
      <vt:lpstr>한컴 고딕</vt:lpstr>
      <vt:lpstr>휴먼편지체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62</cp:revision>
  <cp:lastPrinted>2024-02-29T05:44:37Z</cp:lastPrinted>
  <dcterms:created xsi:type="dcterms:W3CDTF">2023-08-30T05:09:43Z</dcterms:created>
  <dcterms:modified xsi:type="dcterms:W3CDTF">2025-02-27T23:49:50Z</dcterms:modified>
</cp:coreProperties>
</file>